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9"/>
    <p:restoredTop sz="94654"/>
  </p:normalViewPr>
  <p:slideViewPr>
    <p:cSldViewPr snapToGrid="0">
      <p:cViewPr varScale="1">
        <p:scale>
          <a:sx n="136" d="100"/>
          <a:sy n="136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9-1149-8518-9DA3AD1664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9-1149-8518-9DA3AD1664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9-1149-8518-9DA3AD166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774352"/>
        <c:axId val="1438903056"/>
      </c:barChart>
      <c:catAx>
        <c:axId val="133577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903056"/>
        <c:crosses val="autoZero"/>
        <c:auto val="1"/>
        <c:lblAlgn val="ctr"/>
        <c:lblOffset val="100"/>
        <c:noMultiLvlLbl val="0"/>
      </c:catAx>
      <c:valAx>
        <c:axId val="14389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577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92CD5-D354-D648-B8BF-AC6575758F1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C9AC-84DF-664A-9125-3546BC47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1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7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7CA38B-2340-299E-B5ED-F2345F1997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2893B8CD-6290-F54A-91AB-F829D0405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DF4B80-E0D2-225C-6A44-C6BD172B4176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B8F14778-4217-CA9C-6846-228D0DAC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1CBCCC-3EAA-1A26-B49D-0CE207E6EE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443" y="6356350"/>
            <a:ext cx="2280558" cy="36488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393B12C-45DF-1EC1-FD80-E0ACE937AE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1784" y="1956434"/>
            <a:ext cx="8028432" cy="3475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accent2"/>
                </a:solidFill>
                <a:latin typeface="Montserrat" pitchFamily="2" charset="77"/>
                <a:cs typeface="Arial" panose="020B0604020202020204" pitchFamily="34" charset="0"/>
              </a:rPr>
              <a:t>First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7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7DC9B-66FF-920B-50EE-C7F458C1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96FCFC99-4CEF-7E4C-B6B3-FECAF0DAE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C3EF4-1760-AFB8-3063-B7131404AFA0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0E00625-218E-577D-15D6-2F850A4C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C77E76C-8202-6205-31A3-1A80CC6FE1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443" y="6356350"/>
            <a:ext cx="2280558" cy="364889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F6C860-83DC-F7D9-599E-99C9E9E7E8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9132" y="2251766"/>
            <a:ext cx="7793736" cy="2354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7DC9B-66FF-920B-50EE-C7F458C1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96FCFC99-4CEF-7E4C-B6B3-FECAF0DAE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C3EF4-1760-AFB8-3063-B7131404AFA0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0E00625-218E-577D-15D6-2F850A4C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C77E76C-8202-6205-31A3-1A80CC6FE1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443" y="6356350"/>
            <a:ext cx="2280558" cy="364889"/>
          </a:xfrm>
          <a:prstGeom prst="rect">
            <a:avLst/>
          </a:prstGeom>
        </p:spPr>
      </p:pic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84C27B2C-50DB-02F8-9FE0-9323B534E7B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98625" y="1586006"/>
            <a:ext cx="8794750" cy="4241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0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3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A128AB-CDAB-8C54-ABF8-2943BBD58267}"/>
              </a:ext>
            </a:extLst>
          </p:cNvPr>
          <p:cNvSpPr/>
          <p:nvPr/>
        </p:nvSpPr>
        <p:spPr>
          <a:xfrm>
            <a:off x="0" y="1898779"/>
            <a:ext cx="12192000" cy="30604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BB433A14-1E3F-DEB8-FF88-6035F65A4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217" y="3089144"/>
            <a:ext cx="4499565" cy="6797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57461E-8A34-7B22-EA2B-AE461AA50FF4}"/>
              </a:ext>
            </a:extLst>
          </p:cNvPr>
          <p:cNvSpPr txBox="1"/>
          <p:nvPr/>
        </p:nvSpPr>
        <p:spPr>
          <a:xfrm>
            <a:off x="3147525" y="5691673"/>
            <a:ext cx="5896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  <a:latin typeface="Montserrat" pitchFamily="2" charset="77"/>
              </a:rPr>
              <a:t>LSB BASIC TEMPLATE TITLE</a:t>
            </a:r>
          </a:p>
        </p:txBody>
      </p:sp>
    </p:spTree>
    <p:extLst>
      <p:ext uri="{BB962C8B-B14F-4D97-AF65-F5344CB8AC3E}">
        <p14:creationId xmlns:p14="http://schemas.microsoft.com/office/powerpoint/2010/main" val="86318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87E271-0C53-0A1A-87FC-03D3850647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B8CD-6290-F54A-91AB-F829D0405A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ABB80A-A919-0F21-1D10-99BF1D84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45467D-6CFE-C241-A38F-94686EC0F6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accent2"/>
                </a:solidFill>
                <a:latin typeface="Montserrat" pitchFamily="2" charset="77"/>
                <a:cs typeface="Arial" panose="020B0604020202020204" pitchFamily="34" charset="0"/>
              </a:rPr>
              <a:t>First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61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D6A34-135C-58F2-6CDD-23B3F261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FC99-4CEF-7E4C-B6B3-FECAF0DAE87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B6FB6B-8859-4A7D-7A7D-285D6774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71877C-C092-1D9A-5F09-25AA32794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9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B866F8-8FE1-5AE9-06F9-BAC44D74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FC99-4CEF-7E4C-B6B3-FECAF0DAE87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8831E2-315E-0A9D-5096-A691565D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Placeholder 6">
            <a:extLst>
              <a:ext uri="{FF2B5EF4-FFF2-40B4-BE49-F238E27FC236}">
                <a16:creationId xmlns:a16="http://schemas.microsoft.com/office/drawing/2014/main" id="{9F196A25-9493-9A46-A9B5-EA863E8AFAE5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414891159"/>
              </p:ext>
            </p:extLst>
          </p:nvPr>
        </p:nvGraphicFramePr>
        <p:xfrm>
          <a:off x="1698625" y="1595340"/>
          <a:ext cx="879475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96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2938C-9711-41FA-CFB1-77D5CB8E6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E8BBFE-C642-9C2C-B3A7-1072719DE6D1}"/>
              </a:ext>
            </a:extLst>
          </p:cNvPr>
          <p:cNvSpPr/>
          <p:nvPr/>
        </p:nvSpPr>
        <p:spPr>
          <a:xfrm>
            <a:off x="0" y="1898779"/>
            <a:ext cx="12192000" cy="30604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B8E06-E0D3-1971-16AF-538C8F54E3D4}"/>
              </a:ext>
            </a:extLst>
          </p:cNvPr>
          <p:cNvSpPr txBox="1"/>
          <p:nvPr/>
        </p:nvSpPr>
        <p:spPr>
          <a:xfrm>
            <a:off x="3147525" y="3221250"/>
            <a:ext cx="5896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>
                <a:solidFill>
                  <a:schemeClr val="bg1"/>
                </a:solidFill>
                <a:latin typeface="Montserrat" pitchFamily="2" charset="77"/>
              </a:rPr>
              <a:t>www.lasallebristol.com</a:t>
            </a:r>
            <a:endParaRPr lang="en-US" sz="2100" dirty="0">
              <a:solidFill>
                <a:schemeClr val="bg1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7506432"/>
      </p:ext>
    </p:extLst>
  </p:cSld>
  <p:clrMapOvr>
    <a:masterClrMapping/>
  </p:clrMapOvr>
</p:sld>
</file>

<file path=ppt/theme/theme1.xml><?xml version="1.0" encoding="utf-8"?>
<a:theme xmlns:a="http://schemas.openxmlformats.org/drawingml/2006/main" name="LSB Theme">
  <a:themeElements>
    <a:clrScheme name="LSB">
      <a:dk1>
        <a:srgbClr val="000000"/>
      </a:dk1>
      <a:lt1>
        <a:srgbClr val="FFFFFF"/>
      </a:lt1>
      <a:dk2>
        <a:srgbClr val="333333"/>
      </a:dk2>
      <a:lt2>
        <a:srgbClr val="DDDDDD"/>
      </a:lt2>
      <a:accent1>
        <a:srgbClr val="1566AA"/>
      </a:accent1>
      <a:accent2>
        <a:srgbClr val="11284C"/>
      </a:accent2>
      <a:accent3>
        <a:srgbClr val="F37638"/>
      </a:accent3>
      <a:accent4>
        <a:srgbClr val="F6CB16"/>
      </a:accent4>
      <a:accent5>
        <a:srgbClr val="A02B93"/>
      </a:accent5>
      <a:accent6>
        <a:srgbClr val="4EA72E"/>
      </a:accent6>
      <a:hlink>
        <a:srgbClr val="11284C"/>
      </a:hlink>
      <a:folHlink>
        <a:srgbClr val="1566AA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b="0" i="0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22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Arial</vt:lpstr>
      <vt:lpstr>Montserrat</vt:lpstr>
      <vt:lpstr>LSB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Elkins</dc:creator>
  <cp:lastModifiedBy>Steve Elkins</cp:lastModifiedBy>
  <cp:revision>17</cp:revision>
  <dcterms:created xsi:type="dcterms:W3CDTF">2024-12-12T17:35:18Z</dcterms:created>
  <dcterms:modified xsi:type="dcterms:W3CDTF">2024-12-16T13:14:28Z</dcterms:modified>
</cp:coreProperties>
</file>