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60" r:id="rId3"/>
    <p:sldId id="258" r:id="rId4"/>
    <p:sldId id="261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39"/>
    <p:restoredTop sz="94654"/>
  </p:normalViewPr>
  <p:slideViewPr>
    <p:cSldViewPr snapToGrid="0">
      <p:cViewPr varScale="1">
        <p:scale>
          <a:sx n="136" d="100"/>
          <a:sy n="136" d="100"/>
        </p:scale>
        <p:origin x="48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FC9-1149-8518-9DA3AD16641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FC9-1149-8518-9DA3AD16641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FC9-1149-8518-9DA3AD1664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35774352"/>
        <c:axId val="1438903056"/>
      </c:barChart>
      <c:catAx>
        <c:axId val="1335774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38903056"/>
        <c:crosses val="autoZero"/>
        <c:auto val="1"/>
        <c:lblAlgn val="ctr"/>
        <c:lblOffset val="100"/>
        <c:noMultiLvlLbl val="0"/>
      </c:catAx>
      <c:valAx>
        <c:axId val="14389030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357743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E92CD5-D354-D648-B8BF-AC6575758F1E}" type="datetimeFigureOut">
              <a:rPr lang="en-US" smtClean="0"/>
              <a:t>12/16/24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8CC9AC-84DF-664A-9125-3546BC472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0195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7763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27CA38B-2340-299E-B5ED-F2345F1997C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fld id="{2893B8CD-6290-F54A-91AB-F829D0405AC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EDF4B80-E0D2-225C-6A44-C6BD172B4176}"/>
              </a:ext>
            </a:extLst>
          </p:cNvPr>
          <p:cNvSpPr/>
          <p:nvPr userDrawn="1"/>
        </p:nvSpPr>
        <p:spPr>
          <a:xfrm>
            <a:off x="0" y="0"/>
            <a:ext cx="12192000" cy="125403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B8F14778-4217-CA9C-6846-228D0DACB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164"/>
            <a:ext cx="10515600" cy="12540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Slide Title</a:t>
            </a:r>
          </a:p>
        </p:txBody>
      </p:sp>
      <p:pic>
        <p:nvPicPr>
          <p:cNvPr id="8" name="Picture 7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B91CBCCC-3EAA-1A26-B49D-0CE207E6EE0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7443" y="6356350"/>
            <a:ext cx="2280558" cy="364889"/>
          </a:xfrm>
          <a:prstGeom prst="rect">
            <a:avLst/>
          </a:prstGeom>
        </p:spPr>
      </p:pic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9393B12C-45DF-1EC1-FD80-E0ACE937AE3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081784" y="1956434"/>
            <a:ext cx="8028432" cy="34751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accent2"/>
                </a:solidFill>
              </a:defRPr>
            </a:lvl1pPr>
            <a:lvl2pPr>
              <a:defRPr>
                <a:solidFill>
                  <a:schemeClr val="accent2"/>
                </a:solidFill>
              </a:defRPr>
            </a:lvl2pPr>
            <a:lvl3pPr>
              <a:defRPr>
                <a:solidFill>
                  <a:schemeClr val="accent2"/>
                </a:solidFill>
              </a:defRPr>
            </a:lvl3pPr>
            <a:lvl4pPr>
              <a:defRPr>
                <a:solidFill>
                  <a:schemeClr val="accent2"/>
                </a:solidFill>
              </a:defRPr>
            </a:lvl4pPr>
            <a:lvl5pPr>
              <a:defRPr>
                <a:solidFill>
                  <a:schemeClr val="accent2"/>
                </a:solidFill>
              </a:defRPr>
            </a:lvl5pPr>
          </a:lstStyle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chemeClr val="accent2"/>
                </a:solidFill>
                <a:latin typeface="Montserrat" pitchFamily="2" charset="77"/>
                <a:cs typeface="Arial" panose="020B0604020202020204" pitchFamily="34" charset="0"/>
              </a:rPr>
              <a:t>First Level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100" b="0" i="0" dirty="0">
                <a:latin typeface="Arial" panose="020B0604020202020204" pitchFamily="34" charset="0"/>
                <a:cs typeface="Arial" panose="020B0604020202020204" pitchFamily="34" charset="0"/>
              </a:rPr>
              <a:t>Second level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800" b="0" i="0" dirty="0">
                <a:latin typeface="Arial" panose="020B0604020202020204" pitchFamily="34" charset="0"/>
                <a:cs typeface="Arial" panose="020B0604020202020204" pitchFamily="34" charset="0"/>
              </a:rPr>
              <a:t>Third level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500" b="0" i="0" dirty="0">
                <a:latin typeface="Arial" panose="020B0604020202020204" pitchFamily="34" charset="0"/>
                <a:cs typeface="Arial" panose="020B0604020202020204" pitchFamily="34" charset="0"/>
              </a:rPr>
              <a:t>Fourth level</a:t>
            </a:r>
          </a:p>
          <a:p>
            <a:pPr marL="2114550" lvl="4" indent="-285750">
              <a:buFont typeface="Arial" panose="020B0604020202020204" pitchFamily="34" charset="0"/>
              <a:buChar char="•"/>
            </a:pPr>
            <a:r>
              <a:rPr lang="en-US" sz="1200" b="0" i="0" dirty="0">
                <a:latin typeface="Arial" panose="020B0604020202020204" pitchFamily="34" charset="0"/>
                <a:cs typeface="Arial" panose="020B0604020202020204" pitchFamily="34" charset="0"/>
              </a:rPr>
              <a:t>Fifth level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b="0" i="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US" b="0" i="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8374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a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27DC9B-66FF-920B-50EE-C7F458C18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fld id="{96FCFC99-4CEF-7E4C-B6B3-FECAF0DAE87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0FC3EF4-1760-AFB8-3063-B7131404AFA0}"/>
              </a:ext>
            </a:extLst>
          </p:cNvPr>
          <p:cNvSpPr/>
          <p:nvPr userDrawn="1"/>
        </p:nvSpPr>
        <p:spPr>
          <a:xfrm>
            <a:off x="0" y="0"/>
            <a:ext cx="12192000" cy="125403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70E00625-218E-577D-15D6-2F850A4C90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164"/>
            <a:ext cx="10515600" cy="12540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Slide Title</a:t>
            </a:r>
          </a:p>
        </p:txBody>
      </p:sp>
      <p:pic>
        <p:nvPicPr>
          <p:cNvPr id="13" name="Picture 12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FC77E76C-8202-6205-31A3-1A80CC6FE17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7443" y="6356350"/>
            <a:ext cx="2280558" cy="364889"/>
          </a:xfrm>
          <a:prstGeom prst="rect">
            <a:avLst/>
          </a:prstGeom>
        </p:spPr>
      </p:pic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30F6C860-83DC-F7D9-599E-99C9E9E7E83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199132" y="2251766"/>
            <a:ext cx="7793736" cy="235446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Lorem Ipsum is simply dummy text of the printing and typesetting industry. Lorem Ipsum has been the industry's standard dummy text ever since the 1500s, when an unknown printer took a galley of type and scrambled it to make a type specimen book. It has survived not only five centuries, but also the leap into electronic typesetting, remaining essentially unchanged. It was </a:t>
            </a:r>
            <a:r>
              <a:rPr lang="en-US" dirty="0" err="1"/>
              <a:t>popularised</a:t>
            </a:r>
            <a:r>
              <a:rPr lang="en-US" dirty="0"/>
              <a:t> in the 1960s with the release of Letraset sheets containing Lorem Ipsum passages, and more recently with desktop publishing software like Aldus PageMaker including versions of Lorem Ipsum.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1260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27DC9B-66FF-920B-50EE-C7F458C18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fld id="{96FCFC99-4CEF-7E4C-B6B3-FECAF0DAE87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0FC3EF4-1760-AFB8-3063-B7131404AFA0}"/>
              </a:ext>
            </a:extLst>
          </p:cNvPr>
          <p:cNvSpPr/>
          <p:nvPr userDrawn="1"/>
        </p:nvSpPr>
        <p:spPr>
          <a:xfrm>
            <a:off x="0" y="0"/>
            <a:ext cx="12192000" cy="125403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70E00625-218E-577D-15D6-2F850A4C90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164"/>
            <a:ext cx="10515600" cy="12540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Slide Title</a:t>
            </a:r>
          </a:p>
        </p:txBody>
      </p:sp>
      <p:pic>
        <p:nvPicPr>
          <p:cNvPr id="13" name="Picture 12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FC77E76C-8202-6205-31A3-1A80CC6FE17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7443" y="6356350"/>
            <a:ext cx="2280558" cy="364889"/>
          </a:xfrm>
          <a:prstGeom prst="rect">
            <a:avLst/>
          </a:prstGeom>
        </p:spPr>
      </p:pic>
      <p:sp>
        <p:nvSpPr>
          <p:cNvPr id="4" name="Chart Placeholder 3">
            <a:extLst>
              <a:ext uri="{FF2B5EF4-FFF2-40B4-BE49-F238E27FC236}">
                <a16:creationId xmlns:a16="http://schemas.microsoft.com/office/drawing/2014/main" id="{84C27B2C-50DB-02F8-9FE0-9323B534E7B5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1698625" y="1586006"/>
            <a:ext cx="8794750" cy="42418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633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42055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0" r:id="rId2"/>
    <p:sldLayoutId id="2147483649" r:id="rId3"/>
    <p:sldLayoutId id="2147483653" r:id="rId4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b="1" i="0" kern="1200">
          <a:solidFill>
            <a:schemeClr val="bg1"/>
          </a:solidFill>
          <a:latin typeface="Montserrat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Arial" panose="020B0604020202020204" pitchFamily="34" charset="0"/>
          <a:ea typeface="Open Sans Light" panose="020B0306030504020204" pitchFamily="34" charset="0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Arial" panose="020B0604020202020204" pitchFamily="34" charset="0"/>
          <a:ea typeface="Open Sans Light" panose="020B0306030504020204" pitchFamily="34" charset="0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rial" panose="020B0604020202020204" pitchFamily="34" charset="0"/>
          <a:ea typeface="Open Sans Light" panose="020B0306030504020204" pitchFamily="34" charset="0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rial" panose="020B0604020202020204" pitchFamily="34" charset="0"/>
          <a:ea typeface="Open Sans Light" panose="020B0306030504020204" pitchFamily="34" charset="0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AA128AB-CDAB-8C54-ABF8-2943BBD58267}"/>
              </a:ext>
            </a:extLst>
          </p:cNvPr>
          <p:cNvSpPr/>
          <p:nvPr/>
        </p:nvSpPr>
        <p:spPr>
          <a:xfrm>
            <a:off x="0" y="1898779"/>
            <a:ext cx="12192000" cy="306044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BB433A14-1E3F-DEB8-FF88-6035F65A42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6217" y="3089144"/>
            <a:ext cx="4499565" cy="67970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E57461E-8A34-7B22-EA2B-AE461AA50FF4}"/>
              </a:ext>
            </a:extLst>
          </p:cNvPr>
          <p:cNvSpPr txBox="1"/>
          <p:nvPr/>
        </p:nvSpPr>
        <p:spPr>
          <a:xfrm>
            <a:off x="3147525" y="5691673"/>
            <a:ext cx="589694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00" b="1" dirty="0">
                <a:solidFill>
                  <a:schemeClr val="tx2"/>
                </a:solidFill>
                <a:latin typeface="Montserrat" pitchFamily="2" charset="77"/>
              </a:rPr>
              <a:t>LSB BASIC TEMPLATE TITLE</a:t>
            </a:r>
          </a:p>
        </p:txBody>
      </p:sp>
    </p:spTree>
    <p:extLst>
      <p:ext uri="{BB962C8B-B14F-4D97-AF65-F5344CB8AC3E}">
        <p14:creationId xmlns:p14="http://schemas.microsoft.com/office/powerpoint/2010/main" val="863187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E87E271-0C53-0A1A-87FC-03D3850647F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93B8CD-6290-F54A-91AB-F829D0405AC7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4ABB80A-A919-0F21-1D10-99BF1D84A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D45467D-6CFE-C241-A38F-94686EC0F69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chemeClr val="accent2"/>
                </a:solidFill>
                <a:latin typeface="Montserrat" pitchFamily="2" charset="77"/>
                <a:cs typeface="Arial" panose="020B0604020202020204" pitchFamily="34" charset="0"/>
              </a:rPr>
              <a:t>First Level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100" b="0" i="0" dirty="0">
                <a:latin typeface="Arial" panose="020B0604020202020204" pitchFamily="34" charset="0"/>
                <a:cs typeface="Arial" panose="020B0604020202020204" pitchFamily="34" charset="0"/>
              </a:rPr>
              <a:t>Second level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800" b="0" i="0" dirty="0">
                <a:latin typeface="Arial" panose="020B0604020202020204" pitchFamily="34" charset="0"/>
                <a:cs typeface="Arial" panose="020B0604020202020204" pitchFamily="34" charset="0"/>
              </a:rPr>
              <a:t>Third level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500" b="0" i="0" dirty="0">
                <a:latin typeface="Arial" panose="020B0604020202020204" pitchFamily="34" charset="0"/>
                <a:cs typeface="Arial" panose="020B0604020202020204" pitchFamily="34" charset="0"/>
              </a:rPr>
              <a:t>Fourth level</a:t>
            </a:r>
          </a:p>
          <a:p>
            <a:pPr marL="2114550" lvl="4" indent="-285750">
              <a:buFont typeface="Arial" panose="020B0604020202020204" pitchFamily="34" charset="0"/>
              <a:buChar char="•"/>
            </a:pPr>
            <a:r>
              <a:rPr lang="en-US" sz="1200" b="0" i="0" dirty="0">
                <a:latin typeface="Arial" panose="020B0604020202020204" pitchFamily="34" charset="0"/>
                <a:cs typeface="Arial" panose="020B0604020202020204" pitchFamily="34" charset="0"/>
              </a:rPr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80618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BD6A34-135C-58F2-6CDD-23B3F2610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CFC99-4CEF-7E4C-B6B3-FECAF0DAE878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9B6FB6B-8859-4A7D-7A7D-285D67748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671877C-C092-1D9A-5F09-25AA32794BE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391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6B866F8-8FE1-5AE9-06F9-BAC44D745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CFC99-4CEF-7E4C-B6B3-FECAF0DAE878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48831E2-315E-0A9D-5096-A691565D75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7" name="Chart Placeholder 6">
            <a:extLst>
              <a:ext uri="{FF2B5EF4-FFF2-40B4-BE49-F238E27FC236}">
                <a16:creationId xmlns:a16="http://schemas.microsoft.com/office/drawing/2014/main" id="{9F196A25-9493-9A46-A9B5-EA863E8AFAE5}"/>
              </a:ext>
            </a:extLst>
          </p:cNvPr>
          <p:cNvGraphicFramePr>
            <a:graphicFrameLocks noGrp="1"/>
          </p:cNvGraphicFramePr>
          <p:nvPr>
            <p:ph type="chart" sz="quarter" idx="13"/>
            <p:extLst>
              <p:ext uri="{D42A27DB-BD31-4B8C-83A1-F6EECF244321}">
                <p14:modId xmlns:p14="http://schemas.microsoft.com/office/powerpoint/2010/main" val="2414891159"/>
              </p:ext>
            </p:extLst>
          </p:nvPr>
        </p:nvGraphicFramePr>
        <p:xfrm>
          <a:off x="1698625" y="1595340"/>
          <a:ext cx="8794750" cy="424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659675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E2938C-9711-41FA-CFB1-77D5CB8E67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6E8BBFE-C642-9C2C-B3A7-1072719DE6D1}"/>
              </a:ext>
            </a:extLst>
          </p:cNvPr>
          <p:cNvSpPr/>
          <p:nvPr/>
        </p:nvSpPr>
        <p:spPr>
          <a:xfrm>
            <a:off x="0" y="1898779"/>
            <a:ext cx="12192000" cy="306044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7CB8E06-E0D3-1971-16AF-538C8F54E3D4}"/>
              </a:ext>
            </a:extLst>
          </p:cNvPr>
          <p:cNvSpPr txBox="1"/>
          <p:nvPr/>
        </p:nvSpPr>
        <p:spPr>
          <a:xfrm>
            <a:off x="3147525" y="3221250"/>
            <a:ext cx="589694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00" dirty="0" err="1">
                <a:solidFill>
                  <a:schemeClr val="bg1"/>
                </a:solidFill>
                <a:latin typeface="Montserrat" pitchFamily="2" charset="77"/>
              </a:rPr>
              <a:t>www.lasallebristol.com</a:t>
            </a:r>
            <a:endParaRPr lang="en-US" sz="2100" dirty="0">
              <a:solidFill>
                <a:schemeClr val="bg1"/>
              </a:solidFill>
              <a:latin typeface="Montserra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567506432"/>
      </p:ext>
    </p:extLst>
  </p:cSld>
  <p:clrMapOvr>
    <a:masterClrMapping/>
  </p:clrMapOvr>
</p:sld>
</file>

<file path=ppt/theme/theme1.xml><?xml version="1.0" encoding="utf-8"?>
<a:theme xmlns:a="http://schemas.openxmlformats.org/drawingml/2006/main" name="LSB Theme">
  <a:themeElements>
    <a:clrScheme name="LSB">
      <a:dk1>
        <a:srgbClr val="000000"/>
      </a:dk1>
      <a:lt1>
        <a:srgbClr val="FFFFFF"/>
      </a:lt1>
      <a:dk2>
        <a:srgbClr val="333333"/>
      </a:dk2>
      <a:lt2>
        <a:srgbClr val="DDDDDD"/>
      </a:lt2>
      <a:accent1>
        <a:srgbClr val="1566AA"/>
      </a:accent1>
      <a:accent2>
        <a:srgbClr val="11284C"/>
      </a:accent2>
      <a:accent3>
        <a:srgbClr val="F37638"/>
      </a:accent3>
      <a:accent4>
        <a:srgbClr val="F6CB16"/>
      </a:accent4>
      <a:accent5>
        <a:srgbClr val="A02B93"/>
      </a:accent5>
      <a:accent6>
        <a:srgbClr val="4EA72E"/>
      </a:accent6>
      <a:hlink>
        <a:srgbClr val="11284C"/>
      </a:hlink>
      <a:folHlink>
        <a:srgbClr val="1566AA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defRPr b="0" i="0" dirty="0" smtClean="0">
            <a:solidFill>
              <a:schemeClr val="tx2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22</Words>
  <Application>Microsoft Macintosh PowerPoint</Application>
  <PresentationFormat>Widescreen</PresentationFormat>
  <Paragraphs>10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Aptos</vt:lpstr>
      <vt:lpstr>Arial</vt:lpstr>
      <vt:lpstr>Montserrat</vt:lpstr>
      <vt:lpstr>LSB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Steve Elkins</dc:creator>
  <cp:lastModifiedBy>Steve Elkins</cp:lastModifiedBy>
  <cp:revision>17</cp:revision>
  <dcterms:created xsi:type="dcterms:W3CDTF">2024-12-12T17:35:18Z</dcterms:created>
  <dcterms:modified xsi:type="dcterms:W3CDTF">2024-12-16T13:14:28Z</dcterms:modified>
</cp:coreProperties>
</file>