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9"/>
    <p:restoredTop sz="94654"/>
  </p:normalViewPr>
  <p:slideViewPr>
    <p:cSldViewPr snapToGrid="0">
      <p:cViewPr varScale="1">
        <p:scale>
          <a:sx n="136" d="100"/>
          <a:sy n="136" d="100"/>
        </p:scale>
        <p:origin x="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C9-1149-8518-9DA3AD1664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C9-1149-8518-9DA3AD16641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C9-1149-8518-9DA3AD166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5774352"/>
        <c:axId val="1438903056"/>
      </c:barChart>
      <c:catAx>
        <c:axId val="133577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8903056"/>
        <c:crosses val="autoZero"/>
        <c:auto val="1"/>
        <c:lblAlgn val="ctr"/>
        <c:lblOffset val="100"/>
        <c:noMultiLvlLbl val="0"/>
      </c:catAx>
      <c:valAx>
        <c:axId val="143890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alpha val="17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5774352"/>
        <c:crosses val="autoZero"/>
        <c:crossBetween val="between"/>
      </c:valAx>
      <c:spPr>
        <a:solidFill>
          <a:schemeClr val="tx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92CD5-D354-D648-B8BF-AC6575758F1E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CC9AC-84DF-664A-9125-3546BC47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19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76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2BFAAB-BD79-9AF3-3F15-E1F60EB67B85}"/>
              </a:ext>
            </a:extLst>
          </p:cNvPr>
          <p:cNvSpPr/>
          <p:nvPr userDrawn="1"/>
        </p:nvSpPr>
        <p:spPr>
          <a:xfrm>
            <a:off x="0" y="6051176"/>
            <a:ext cx="12192000" cy="8068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7CA38B-2340-299E-B5ED-F2345F1997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2893B8CD-6290-F54A-91AB-F829D0405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DF4B80-E0D2-225C-6A44-C6BD172B4176}"/>
              </a:ext>
            </a:extLst>
          </p:cNvPr>
          <p:cNvSpPr/>
          <p:nvPr userDrawn="1"/>
        </p:nvSpPr>
        <p:spPr>
          <a:xfrm>
            <a:off x="0" y="0"/>
            <a:ext cx="12192000" cy="12540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B8F14778-4217-CA9C-6846-228D0DACB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64"/>
            <a:ext cx="10515600" cy="1254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2EE3DD7-56CD-4C09-7D66-241CF2E437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7860" y="6356350"/>
            <a:ext cx="2250142" cy="339909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397320A-1ED4-76BA-F95F-E276177E78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93950" y="1784350"/>
            <a:ext cx="7807325" cy="3433763"/>
          </a:xfrm>
          <a:prstGeom prst="rect">
            <a:avLst/>
          </a:prstGeom>
          <a:solidFill>
            <a:schemeClr val="tx1"/>
          </a:solidFill>
          <a:ln w="304800">
            <a:solidFill>
              <a:schemeClr val="tx1"/>
            </a:solidFill>
          </a:ln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1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37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FC3EF4-1760-AFB8-3063-B7131404AFA0}"/>
              </a:ext>
            </a:extLst>
          </p:cNvPr>
          <p:cNvSpPr/>
          <p:nvPr userDrawn="1"/>
        </p:nvSpPr>
        <p:spPr>
          <a:xfrm>
            <a:off x="0" y="0"/>
            <a:ext cx="12192000" cy="12540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0E00625-218E-577D-15D6-2F850A4C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64"/>
            <a:ext cx="10515600" cy="1254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0F6C860-83DC-F7D9-599E-99C9E9E7E8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99132" y="2251766"/>
            <a:ext cx="7793736" cy="2354468"/>
          </a:xfrm>
          <a:prstGeom prst="rect">
            <a:avLst/>
          </a:prstGeom>
          <a:solidFill>
            <a:schemeClr val="tx1"/>
          </a:solidFill>
          <a:ln w="30480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dirty="0" err="1"/>
              <a:t>popularised</a:t>
            </a:r>
            <a:r>
              <a:rPr lang="en-US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lvl="0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B5960A-75CC-C475-1958-A53A4B7D6056}"/>
              </a:ext>
            </a:extLst>
          </p:cNvPr>
          <p:cNvSpPr/>
          <p:nvPr userDrawn="1"/>
        </p:nvSpPr>
        <p:spPr>
          <a:xfrm>
            <a:off x="0" y="6051176"/>
            <a:ext cx="12192000" cy="8068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1B30B8-6A5A-918D-0C6D-BCEAEF2620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2893B8CD-6290-F54A-91AB-F829D0405AC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0845F163-9F62-36B0-E8C2-86E990E2C8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7860" y="6356350"/>
            <a:ext cx="2250142" cy="33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26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FC3EF4-1760-AFB8-3063-B7131404AFA0}"/>
              </a:ext>
            </a:extLst>
          </p:cNvPr>
          <p:cNvSpPr/>
          <p:nvPr userDrawn="1"/>
        </p:nvSpPr>
        <p:spPr>
          <a:xfrm>
            <a:off x="0" y="0"/>
            <a:ext cx="12192000" cy="125403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0E00625-218E-577D-15D6-2F850A4C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64"/>
            <a:ext cx="10515600" cy="1254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84C27B2C-50DB-02F8-9FE0-9323B534E7B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698625" y="1586006"/>
            <a:ext cx="8794750" cy="4241800"/>
          </a:xfrm>
          <a:prstGeom prst="rect">
            <a:avLst/>
          </a:prstGeo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E992A6-AAC9-FE3B-59B4-FFCA665A3691}"/>
              </a:ext>
            </a:extLst>
          </p:cNvPr>
          <p:cNvSpPr/>
          <p:nvPr userDrawn="1"/>
        </p:nvSpPr>
        <p:spPr>
          <a:xfrm>
            <a:off x="0" y="6051176"/>
            <a:ext cx="12192000" cy="8068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52E7331A-AA91-A098-1668-8B7FDB0A8B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2893B8CD-6290-F54A-91AB-F829D0405AC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0E35440E-F488-B7A7-E970-B008F8159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7860" y="6356350"/>
            <a:ext cx="2250142" cy="33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63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05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  <p:sldLayoutId id="2147483653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bg1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Open Sans Light" panose="020B03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A128AB-CDAB-8C54-ABF8-2943BBD58267}"/>
              </a:ext>
            </a:extLst>
          </p:cNvPr>
          <p:cNvSpPr/>
          <p:nvPr/>
        </p:nvSpPr>
        <p:spPr>
          <a:xfrm>
            <a:off x="0" y="1898779"/>
            <a:ext cx="12192000" cy="306044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BB433A14-1E3F-DEB8-FF88-6035F65A4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6217" y="3089144"/>
            <a:ext cx="4499565" cy="6797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57461E-8A34-7B22-EA2B-AE461AA50FF4}"/>
              </a:ext>
            </a:extLst>
          </p:cNvPr>
          <p:cNvSpPr txBox="1"/>
          <p:nvPr/>
        </p:nvSpPr>
        <p:spPr>
          <a:xfrm>
            <a:off x="3147525" y="5691673"/>
            <a:ext cx="58969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chemeClr val="tx2"/>
                </a:solidFill>
                <a:latin typeface="Montserrat" pitchFamily="2" charset="77"/>
              </a:rPr>
              <a:t>LSB BASIC TEMPLATE TITLE</a:t>
            </a:r>
          </a:p>
        </p:txBody>
      </p:sp>
    </p:spTree>
    <p:extLst>
      <p:ext uri="{BB962C8B-B14F-4D97-AF65-F5344CB8AC3E}">
        <p14:creationId xmlns:p14="http://schemas.microsoft.com/office/powerpoint/2010/main" val="86318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87E271-0C53-0A1A-87FC-03D3850647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B8CD-6290-F54A-91AB-F829D0405AC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5F5FF4-F4A7-85A3-A431-5177A00F8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1DA3B-6F88-1C43-5F5C-CB5FAABEEB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1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D6A34-135C-58F2-6CDD-23B3F26101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FCFC99-4CEF-7E4C-B6B3-FECAF0DAE87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9B6FB6B-8859-4A7D-7A7D-285D67748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71877C-C092-1D9A-5F09-25AA32794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9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B866F8-8FE1-5AE9-06F9-BAC44D7452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FCFC99-4CEF-7E4C-B6B3-FECAF0DAE87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48831E2-315E-0A9D-5096-A691565D7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hart Placeholder 6">
            <a:extLst>
              <a:ext uri="{FF2B5EF4-FFF2-40B4-BE49-F238E27FC236}">
                <a16:creationId xmlns:a16="http://schemas.microsoft.com/office/drawing/2014/main" id="{9F196A25-9493-9A46-A9B5-EA863E8AFAE5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2343621316"/>
              </p:ext>
            </p:extLst>
          </p:nvPr>
        </p:nvGraphicFramePr>
        <p:xfrm>
          <a:off x="1698625" y="1595340"/>
          <a:ext cx="8794750" cy="424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596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2938C-9711-41FA-CFB1-77D5CB8E6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E8BBFE-C642-9C2C-B3A7-1072719DE6D1}"/>
              </a:ext>
            </a:extLst>
          </p:cNvPr>
          <p:cNvSpPr/>
          <p:nvPr/>
        </p:nvSpPr>
        <p:spPr>
          <a:xfrm>
            <a:off x="0" y="1898779"/>
            <a:ext cx="12192000" cy="306044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CB8E06-E0D3-1971-16AF-538C8F54E3D4}"/>
              </a:ext>
            </a:extLst>
          </p:cNvPr>
          <p:cNvSpPr txBox="1"/>
          <p:nvPr/>
        </p:nvSpPr>
        <p:spPr>
          <a:xfrm>
            <a:off x="3147525" y="3221250"/>
            <a:ext cx="58969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 err="1">
                <a:solidFill>
                  <a:schemeClr val="bg1"/>
                </a:solidFill>
                <a:latin typeface="Montserrat" pitchFamily="2" charset="77"/>
              </a:rPr>
              <a:t>www.lasallebristol.com</a:t>
            </a:r>
            <a:endParaRPr lang="en-US" sz="2100" dirty="0">
              <a:solidFill>
                <a:schemeClr val="bg1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67506432"/>
      </p:ext>
    </p:extLst>
  </p:cSld>
  <p:clrMapOvr>
    <a:masterClrMapping/>
  </p:clrMapOvr>
</p:sld>
</file>

<file path=ppt/theme/theme1.xml><?xml version="1.0" encoding="utf-8"?>
<a:theme xmlns:a="http://schemas.openxmlformats.org/drawingml/2006/main" name="LSB Theme">
  <a:themeElements>
    <a:clrScheme name="LSB">
      <a:dk1>
        <a:srgbClr val="000000"/>
      </a:dk1>
      <a:lt1>
        <a:srgbClr val="FFFFFF"/>
      </a:lt1>
      <a:dk2>
        <a:srgbClr val="333333"/>
      </a:dk2>
      <a:lt2>
        <a:srgbClr val="DDDDDD"/>
      </a:lt2>
      <a:accent1>
        <a:srgbClr val="1566AA"/>
      </a:accent1>
      <a:accent2>
        <a:srgbClr val="11284C"/>
      </a:accent2>
      <a:accent3>
        <a:srgbClr val="F37638"/>
      </a:accent3>
      <a:accent4>
        <a:srgbClr val="F6CB16"/>
      </a:accent4>
      <a:accent5>
        <a:srgbClr val="A02B93"/>
      </a:accent5>
      <a:accent6>
        <a:srgbClr val="4EA72E"/>
      </a:accent6>
      <a:hlink>
        <a:srgbClr val="11284C"/>
      </a:hlink>
      <a:folHlink>
        <a:srgbClr val="1566AA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b="0" i="0"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12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Arial</vt:lpstr>
      <vt:lpstr>Montserrat</vt:lpstr>
      <vt:lpstr>LSB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Elkins</dc:creator>
  <cp:lastModifiedBy>Steve Elkins</cp:lastModifiedBy>
  <cp:revision>22</cp:revision>
  <dcterms:created xsi:type="dcterms:W3CDTF">2024-12-12T17:35:18Z</dcterms:created>
  <dcterms:modified xsi:type="dcterms:W3CDTF">2024-12-16T13:57:21Z</dcterms:modified>
</cp:coreProperties>
</file>